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57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4FA2C-2EFB-4817-85D6-F15174A9A415}" type="datetimeFigureOut">
              <a:rPr lang="cs-CZ" smtClean="0"/>
              <a:pPr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>
            <a:normAutofit/>
          </a:bodyPr>
          <a:lstStyle/>
          <a:p>
            <a:r>
              <a:rPr lang="cs-CZ" sz="1200" dirty="0">
                <a:solidFill>
                  <a:schemeClr val="tx1"/>
                </a:solidFill>
              </a:rPr>
              <a:t>Elektronický materiál byl vytvořen v rámci projektu OP VK CZ.1.07/1.1.24/01.0040</a:t>
            </a:r>
          </a:p>
          <a:p>
            <a:r>
              <a:rPr lang="cs-CZ" sz="1200" dirty="0">
                <a:solidFill>
                  <a:schemeClr val="tx1"/>
                </a:solidFill>
              </a:rPr>
              <a:t>Zvyšování kvality vzdělávání v Moravskoslezském kraji</a:t>
            </a:r>
          </a:p>
          <a:p>
            <a:r>
              <a:rPr lang="cs-CZ" sz="1200" dirty="0">
                <a:solidFill>
                  <a:schemeClr val="tx1"/>
                </a:solidFill>
              </a:rPr>
              <a:t>Střední průmyslová škola stavební, Havířov, příspěvková </a:t>
            </a:r>
            <a:r>
              <a:rPr lang="cs-CZ" sz="1200" dirty="0" smtClean="0">
                <a:solidFill>
                  <a:schemeClr val="tx1"/>
                </a:solidFill>
              </a:rPr>
              <a:t>organizace</a:t>
            </a:r>
          </a:p>
          <a:p>
            <a:endParaRPr lang="cs-CZ" sz="1200" dirty="0" smtClean="0">
              <a:solidFill>
                <a:schemeClr val="tx1"/>
              </a:solidFill>
            </a:endParaRPr>
          </a:p>
          <a:p>
            <a:endParaRPr lang="cs-CZ" sz="1400" dirty="0"/>
          </a:p>
        </p:txBody>
      </p:sp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50006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600" b="1" dirty="0"/>
              <a:t>Přírodní vědy aktivně a interaktivně</a:t>
            </a:r>
            <a:endParaRPr lang="cs-CZ" sz="16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428728" y="2571746"/>
          <a:ext cx="6302808" cy="39936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49882"/>
                <a:gridCol w="4452926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Název 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Radioaktivní záření</a:t>
                      </a:r>
                      <a:endParaRPr lang="cs-CZ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Název sady 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FIL_FYZ_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Vzdělávací obor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/>
                        <a:t>Fyzika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Vzdělávací oblast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/>
                        <a:t>Člověk a příroda, Informační a komunikační technologie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Mgr. Olga Filipová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Ročník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4 -</a:t>
                      </a:r>
                      <a:r>
                        <a:rPr lang="cs-CZ" sz="1400" baseline="0" dirty="0" smtClean="0"/>
                        <a:t> lyceum, 2 - stavitelství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Přehled základních druhů a vlastností radioaktivního záření včetně obecných</a:t>
                      </a:r>
                      <a:r>
                        <a:rPr lang="cs-CZ" sz="1400" baseline="0" dirty="0" smtClean="0"/>
                        <a:t> rovnic </a:t>
                      </a:r>
                      <a:r>
                        <a:rPr lang="cs-CZ" sz="1400" baseline="0" smtClean="0"/>
                        <a:t>radioaktivního rozpadu</a:t>
                      </a:r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Obr. 1: </a:t>
            </a:r>
            <a:r>
              <a:rPr lang="en-US" dirty="0" smtClean="0"/>
              <a:t>RĘDZIKOWSKI, Adam. </a:t>
            </a:r>
            <a:r>
              <a:rPr lang="en-US" i="1" dirty="0" smtClean="0"/>
              <a:t>Deflection of nuclear radiation in a magnetic field</a:t>
            </a:r>
            <a:r>
              <a:rPr lang="en-US" dirty="0" smtClean="0"/>
              <a:t> [online]. 2011, 11. </a:t>
            </a:r>
            <a:r>
              <a:rPr lang="en-US" dirty="0" err="1" smtClean="0"/>
              <a:t>února</a:t>
            </a:r>
            <a:r>
              <a:rPr lang="en-US" dirty="0" smtClean="0"/>
              <a:t> 2011 [cit. 2013-03-25]. </a:t>
            </a:r>
            <a:r>
              <a:rPr lang="en-US" dirty="0" err="1" smtClean="0"/>
              <a:t>Dostupné</a:t>
            </a:r>
            <a:r>
              <a:rPr lang="en-US" smtClean="0"/>
              <a:t> z: http://upload.wikimedia.org/wikipedia/commons/3/36/Deflection_of_nuclear_radiation_in_a_magnetic_field_en.svg?uselang=cs 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Radioaktivita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Radioaktivita je schopnost atomu (přesněji atomového jádra) přeměnit se v jiný atom vysláním radioaktivního záření.</a:t>
            </a:r>
          </a:p>
          <a:p>
            <a:pPr>
              <a:buNone/>
            </a:pPr>
            <a:endParaRPr lang="cs-CZ" dirty="0" smtClean="0"/>
          </a:p>
          <a:p>
            <a:pPr algn="ctr"/>
            <a:r>
              <a:rPr lang="cs-CZ" dirty="0" smtClean="0"/>
              <a:t>Záření </a:t>
            </a:r>
            <a:r>
              <a:rPr lang="el-GR" dirty="0" smtClean="0"/>
              <a:t>α</a:t>
            </a:r>
            <a:endParaRPr lang="cs-CZ" dirty="0" smtClean="0"/>
          </a:p>
          <a:p>
            <a:pPr algn="ctr"/>
            <a:r>
              <a:rPr lang="cs-CZ" dirty="0" smtClean="0"/>
              <a:t>Záření </a:t>
            </a:r>
            <a:r>
              <a:rPr lang="el-GR" dirty="0" smtClean="0"/>
              <a:t>β</a:t>
            </a:r>
            <a:endParaRPr lang="cs-CZ" dirty="0" smtClean="0"/>
          </a:p>
          <a:p>
            <a:pPr algn="ctr"/>
            <a:r>
              <a:rPr lang="cs-CZ" dirty="0" smtClean="0"/>
              <a:t>Záření  </a:t>
            </a:r>
            <a:r>
              <a:rPr lang="el-GR" dirty="0" smtClean="0"/>
              <a:t>γ</a:t>
            </a:r>
            <a:endParaRPr lang="cs-CZ" dirty="0" smtClean="0"/>
          </a:p>
          <a:p>
            <a:pPr algn="ctr"/>
            <a:r>
              <a:rPr lang="cs-CZ" dirty="0" smtClean="0"/>
              <a:t>Záření neutronů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Radioaktivní záření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748070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6372200" y="57332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1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Záření </a:t>
            </a:r>
            <a:r>
              <a:rPr lang="el-GR" b="1" dirty="0" smtClean="0"/>
              <a:t>α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sz="2800" dirty="0" smtClean="0"/>
          </a:p>
          <a:p>
            <a:r>
              <a:rPr lang="cs-CZ" dirty="0" smtClean="0"/>
              <a:t>Proud jader atomu helia</a:t>
            </a:r>
          </a:p>
          <a:p>
            <a:r>
              <a:rPr lang="cs-CZ" dirty="0" smtClean="0"/>
              <a:t>Malá pronikavost, ve vzduchu jen několik cm</a:t>
            </a:r>
          </a:p>
          <a:p>
            <a:r>
              <a:rPr lang="cs-CZ" dirty="0" smtClean="0"/>
              <a:t>Silně ionizační účinky(nebezpečné při vdechnutí nebo požití, protože působí uvnitř organismu)</a:t>
            </a:r>
          </a:p>
          <a:p>
            <a:r>
              <a:rPr lang="cs-CZ" dirty="0" smtClean="0"/>
              <a:t>Je vychylováno elektrickým i magnetickým polem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979712" y="1340768"/>
          <a:ext cx="5688633" cy="1098023"/>
        </p:xfrm>
        <a:graphic>
          <a:graphicData uri="http://schemas.openxmlformats.org/presentationml/2006/ole">
            <p:oleObj spid="_x0000_s1026" name="Rovnice" r:id="rId3" imgW="10029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Záření β</a:t>
            </a:r>
            <a:r>
              <a:rPr lang="cs-CZ" b="1" baseline="30000" dirty="0" smtClean="0"/>
              <a:t>-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Proud elektronů</a:t>
            </a:r>
          </a:p>
          <a:p>
            <a:r>
              <a:rPr lang="cs-CZ" dirty="0" smtClean="0"/>
              <a:t>Pohlcováno tenkým plechem</a:t>
            </a:r>
          </a:p>
          <a:p>
            <a:r>
              <a:rPr lang="cs-CZ" dirty="0" smtClean="0"/>
              <a:t>Má ionizační účinky</a:t>
            </a:r>
          </a:p>
          <a:p>
            <a:r>
              <a:rPr lang="cs-CZ" dirty="0" smtClean="0"/>
              <a:t>Je vychylováno elektrickým i magnetickým polem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359752" y="1556792"/>
          <a:ext cx="4544505" cy="1152128"/>
        </p:xfrm>
        <a:graphic>
          <a:graphicData uri="http://schemas.openxmlformats.org/presentationml/2006/ole">
            <p:oleObj spid="_x0000_s4098" name="Rovnice" r:id="rId3" imgW="9014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Záření β</a:t>
            </a:r>
            <a:r>
              <a:rPr lang="cs-CZ" b="1" baseline="30000" dirty="0" smtClean="0"/>
              <a:t>+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Proud pozitronů</a:t>
            </a:r>
          </a:p>
          <a:p>
            <a:r>
              <a:rPr lang="cs-CZ" dirty="0" smtClean="0"/>
              <a:t>Pohlcováno tenkým plechem</a:t>
            </a:r>
          </a:p>
          <a:p>
            <a:r>
              <a:rPr lang="cs-CZ" dirty="0" smtClean="0"/>
              <a:t>Má ionizační účinky</a:t>
            </a:r>
          </a:p>
          <a:p>
            <a:r>
              <a:rPr lang="cs-CZ" dirty="0" smtClean="0"/>
              <a:t>Je vychylováno elektrickým i magnetickým polem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575778" y="1340768"/>
          <a:ext cx="4260474" cy="1080120"/>
        </p:xfrm>
        <a:graphic>
          <a:graphicData uri="http://schemas.openxmlformats.org/presentationml/2006/ole">
            <p:oleObj spid="_x0000_s5122" name="Rovnice" r:id="rId3" imgW="9014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b="1" dirty="0" smtClean="0"/>
              <a:t/>
            </a:r>
            <a:br>
              <a:rPr lang="cs-CZ" sz="4900" b="1" dirty="0" smtClean="0"/>
            </a:br>
            <a:r>
              <a:rPr lang="cs-CZ" sz="4900" b="1" dirty="0" smtClean="0"/>
              <a:t>Záření  </a:t>
            </a:r>
            <a:r>
              <a:rPr lang="el-GR" sz="4900" b="1" dirty="0" smtClean="0"/>
              <a:t>γ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Proud fotonů o vysoké energii (elektromagnetické vlnění)</a:t>
            </a:r>
          </a:p>
          <a:p>
            <a:r>
              <a:rPr lang="cs-CZ" dirty="0" smtClean="0"/>
              <a:t>Velmi pronikavé, zeslabení až tlustými vrstvami obsahujícími jádra těžkých prvků (</a:t>
            </a:r>
            <a:r>
              <a:rPr lang="cs-CZ" dirty="0" err="1" smtClean="0"/>
              <a:t>Pb</a:t>
            </a:r>
            <a:r>
              <a:rPr lang="cs-CZ" dirty="0" smtClean="0"/>
              <a:t>)</a:t>
            </a:r>
          </a:p>
          <a:p>
            <a:r>
              <a:rPr lang="cs-CZ" dirty="0" smtClean="0"/>
              <a:t>Silné ionizační účinky</a:t>
            </a:r>
          </a:p>
          <a:p>
            <a:r>
              <a:rPr lang="cs-CZ" dirty="0" smtClean="0"/>
              <a:t>Neodchyluje se v magnetickém ani elektrickém poli</a:t>
            </a:r>
          </a:p>
          <a:p>
            <a:r>
              <a:rPr lang="cs-CZ" dirty="0" smtClean="0"/>
              <a:t>Doprovází záření </a:t>
            </a:r>
            <a:r>
              <a:rPr lang="el-GR" dirty="0" smtClean="0"/>
              <a:t>α</a:t>
            </a:r>
            <a:r>
              <a:rPr lang="cs-CZ" dirty="0" smtClean="0"/>
              <a:t> nebo </a:t>
            </a:r>
            <a:r>
              <a:rPr lang="el-GR" dirty="0" smtClean="0"/>
              <a:t>β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b="1" dirty="0" smtClean="0"/>
              <a:t/>
            </a:r>
            <a:br>
              <a:rPr lang="cs-CZ" sz="4900" b="1" dirty="0" smtClean="0"/>
            </a:br>
            <a:r>
              <a:rPr lang="cs-CZ" sz="4900" b="1" dirty="0" smtClean="0"/>
              <a:t>Záření neutronů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Proud neutronů, které vznikají při jaderných reakcích</a:t>
            </a:r>
          </a:p>
          <a:p>
            <a:r>
              <a:rPr lang="cs-CZ" dirty="0" smtClean="0"/>
              <a:t>Je velmi pronikavé, zeslabí ho materiály porézní a z lehkých jader. Např. vrstva vody nebo beton. </a:t>
            </a:r>
          </a:p>
          <a:p>
            <a:r>
              <a:rPr lang="cs-CZ" dirty="0" smtClean="0"/>
              <a:t>Nemá ionizační účinky</a:t>
            </a:r>
          </a:p>
          <a:p>
            <a:r>
              <a:rPr lang="cs-CZ" dirty="0" smtClean="0"/>
              <a:t>Neodchyluje se v magnetickém ani elektrickém poli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Poločas rozpadu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doba, za kterou se přemění polovina celkového počtu atomárních jader ve vzorku. </a:t>
            </a:r>
          </a:p>
          <a:p>
            <a:r>
              <a:rPr lang="cs-CZ" dirty="0" smtClean="0"/>
              <a:t>Pro konkrétní izotop je konstantní. </a:t>
            </a:r>
          </a:p>
          <a:p>
            <a:r>
              <a:rPr lang="cs-CZ" dirty="0" smtClean="0"/>
              <a:t>Má hodnotu od zlomku </a:t>
            </a:r>
            <a:r>
              <a:rPr lang="pl-PL" dirty="0" smtClean="0"/>
              <a:t>sekundy až po milióny let.</a:t>
            </a:r>
          </a:p>
          <a:p>
            <a:r>
              <a:rPr lang="cs-CZ" dirty="0" smtClean="0"/>
              <a:t>Stabilita izotopu se určuje právě na základě poločasu přeměny.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298</Words>
  <Application>Microsoft Office PowerPoint</Application>
  <PresentationFormat>Předvádění na obrazovce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Rovnice</vt:lpstr>
      <vt:lpstr>Přírodní vědy aktivně a interaktivně</vt:lpstr>
      <vt:lpstr>Radioaktivita</vt:lpstr>
      <vt:lpstr>Radioaktivní záření</vt:lpstr>
      <vt:lpstr> Záření α </vt:lpstr>
      <vt:lpstr> Záření β- </vt:lpstr>
      <vt:lpstr> Záření β+  </vt:lpstr>
      <vt:lpstr> Záření  γ </vt:lpstr>
      <vt:lpstr> Záření neutronů </vt:lpstr>
      <vt:lpstr>Poločas rozpadu</vt:lpstr>
      <vt:lpstr>Snímek 10</vt:lpstr>
    </vt:vector>
  </TitlesOfParts>
  <Company>SPŠ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Přírodní vědy aktivně a interaktivně</dc:title>
  <dc:creator>Iveta.B</dc:creator>
  <cp:lastModifiedBy>Iveta.B</cp:lastModifiedBy>
  <cp:revision>20</cp:revision>
  <dcterms:created xsi:type="dcterms:W3CDTF">2013-01-14T12:58:22Z</dcterms:created>
  <dcterms:modified xsi:type="dcterms:W3CDTF">2013-03-26T14:38:18Z</dcterms:modified>
</cp:coreProperties>
</file>