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258" r:id="rId3"/>
    <p:sldId id="260" r:id="rId4"/>
    <p:sldId id="261" r:id="rId5"/>
    <p:sldId id="271" r:id="rId6"/>
    <p:sldId id="262" r:id="rId7"/>
    <p:sldId id="264" r:id="rId8"/>
    <p:sldId id="265" r:id="rId9"/>
    <p:sldId id="272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Pracovní list č. 3 Rovnice s kovy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94723-03A6-46A2-A5E2-80BE1776F542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438AE-F027-4A91-B409-83516DA0CA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3439668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Pracovní list č. 3 Rovnice s kovy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54468-4470-4858-9097-75354AA4F8B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E806F-9406-4D84-A33D-175FCCF30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76193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55134-99FD-4029-97F6-24D92614A2CE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A560-EC03-4BF3-8FAC-D9454EDA8F79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7A3C-88E0-4FF2-B78A-9BBAFB472B29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74B3-4A77-41E4-A17B-C58DDADB7BFB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6C35-5F42-43B6-9E3D-75D9B288B7A3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1E49-8AEF-4E20-BFA7-BAD55556D5E5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640-2929-4C18-8AA9-5FE48313736D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08D2-FD48-444B-A3FF-3458B532AC39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EF49-7EA8-4A5E-88BE-16E854163B85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BC54-BF3C-46F8-8FDC-AAA69868C98E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0A41-AB8A-4497-8D58-2839458772F3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6B059-C78F-4EA4-B572-417219AE1033}" type="datetime1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815215"/>
              </p:ext>
            </p:extLst>
          </p:nvPr>
        </p:nvGraphicFramePr>
        <p:xfrm>
          <a:off x="693089" y="2279990"/>
          <a:ext cx="7834887" cy="3470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194"/>
                <a:gridCol w="5584693"/>
              </a:tblGrid>
              <a:tr h="357303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EM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smtClean="0">
                          <a:latin typeface="+mn-lt"/>
                          <a:cs typeface="+mn-cs"/>
                        </a:rPr>
                        <a:t>PL 02 Kyslík </a:t>
                      </a:r>
                      <a:r>
                        <a:rPr lang="cs-CZ" sz="1800" dirty="0" smtClean="0">
                          <a:latin typeface="+mn-lt"/>
                          <a:cs typeface="+mn-cs"/>
                        </a:rPr>
                        <a:t>a oxidy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</a:tr>
              <a:tr h="345658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sady EM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BUL_CHE_16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</a:tr>
              <a:tr h="345658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obor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Chemie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</a:tr>
              <a:tr h="418097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oblast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</a:tr>
              <a:tr h="345658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Autor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Iveta </a:t>
                      </a:r>
                      <a:r>
                        <a:rPr lang="cs-CZ" sz="1400" dirty="0" err="1" smtClean="0"/>
                        <a:t>Bulawová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</a:tr>
              <a:tr h="345658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Ročník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  <a:cs typeface="+mn-cs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</a:tr>
              <a:tr h="1223225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Anotace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Materiál má za úkol procvičit psaní rovnic. Je možno využít jako prezentaci v hodině nebo při individuální práci žáků na noteboocích. Vzhledem k tomu, že materiál je publikován</a:t>
                      </a:r>
                      <a:r>
                        <a:rPr lang="cs-CZ" sz="1400" baseline="0" dirty="0" smtClean="0"/>
                        <a:t> na webových stránkách projektu, je možno jej využít při procvičování doma.</a:t>
                      </a:r>
                      <a:endParaRPr lang="cs-CZ" sz="1400" dirty="0" smtClean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4" name="Obdélník 6"/>
          <p:cNvSpPr>
            <a:spLocks noChangeArrowheads="1"/>
          </p:cNvSpPr>
          <p:nvPr/>
        </p:nvSpPr>
        <p:spPr bwMode="auto">
          <a:xfrm>
            <a:off x="1873250" y="973138"/>
            <a:ext cx="5327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b="1" dirty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Nadpis 9"/>
          <p:cNvSpPr txBox="1">
            <a:spLocks/>
          </p:cNvSpPr>
          <p:nvPr/>
        </p:nvSpPr>
        <p:spPr bwMode="auto">
          <a:xfrm>
            <a:off x="693089" y="1431263"/>
            <a:ext cx="77724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cs-CZ" sz="1200" kern="0" dirty="0" smtClean="0">
                <a:solidFill>
                  <a:srgbClr val="002060"/>
                </a:solidFill>
              </a:rPr>
              <a:t>Elektronický materiál byl vytvořen v rámci projektu OP VK CZ.1.07/1.1.24/01.0040</a:t>
            </a:r>
            <a:br>
              <a:rPr lang="cs-CZ" sz="1200" kern="0" dirty="0" smtClean="0">
                <a:solidFill>
                  <a:srgbClr val="002060"/>
                </a:solidFill>
              </a:rPr>
            </a:br>
            <a:r>
              <a:rPr lang="cs-CZ" sz="1200" kern="0" dirty="0" smtClean="0">
                <a:solidFill>
                  <a:srgbClr val="002060"/>
                </a:solidFill>
              </a:rPr>
              <a:t>Zvyšování kvality vzdělávání v Moravskoslezském kraji</a:t>
            </a:r>
            <a:br>
              <a:rPr lang="cs-CZ" sz="1200" kern="0" dirty="0" smtClean="0">
                <a:solidFill>
                  <a:srgbClr val="002060"/>
                </a:solidFill>
              </a:rPr>
            </a:br>
            <a:r>
              <a:rPr lang="cs-CZ" sz="1200" kern="0" dirty="0" smtClean="0">
                <a:solidFill>
                  <a:srgbClr val="002060"/>
                </a:solidFill>
              </a:rPr>
              <a:t>Střední průmyslová škola stavební, Havířov, příspěvková organizace</a:t>
            </a:r>
            <a:endParaRPr lang="cs-CZ" sz="1200" kern="0" dirty="0">
              <a:solidFill>
                <a:srgbClr val="002060"/>
              </a:solidFill>
            </a:endParaRPr>
          </a:p>
        </p:txBody>
      </p:sp>
      <p:pic>
        <p:nvPicPr>
          <p:cNvPr id="6" name="Obráze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95263"/>
            <a:ext cx="4071938" cy="857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0906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fosfor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fosforečný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P </a:t>
            </a:r>
            <a:r>
              <a:rPr lang="cs-CZ" dirty="0"/>
              <a:t>+ 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5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dirty="0"/>
              <a:t>4 P + 5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</a:t>
            </a:r>
            <a:r>
              <a:rPr lang="cs-CZ" dirty="0" smtClean="0"/>
              <a:t>P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5</a:t>
            </a:r>
          </a:p>
          <a:p>
            <a:r>
              <a:rPr lang="cs-CZ" baseline="-25000" dirty="0" smtClean="0"/>
              <a:t>(</a:t>
            </a:r>
            <a:r>
              <a:rPr lang="cs-CZ" dirty="0" smtClean="0"/>
              <a:t>P</a:t>
            </a:r>
            <a:r>
              <a:rPr lang="cs-CZ" baseline="-25000" dirty="0" smtClean="0"/>
              <a:t>4</a:t>
            </a:r>
            <a:r>
              <a:rPr lang="cs-CZ" dirty="0" smtClean="0"/>
              <a:t> + 5 O</a:t>
            </a:r>
            <a:r>
              <a:rPr lang="cs-CZ" baseline="-25000" dirty="0" smtClean="0"/>
              <a:t>2 </a:t>
            </a:r>
            <a:r>
              <a:rPr lang="cs-CZ" smtClean="0">
                <a:sym typeface="Symbol"/>
              </a:rPr>
              <a:t></a:t>
            </a:r>
            <a:r>
              <a:rPr lang="cs-CZ" smtClean="0"/>
              <a:t>  P</a:t>
            </a:r>
            <a:r>
              <a:rPr lang="cs-CZ" baseline="-25000" smtClean="0"/>
              <a:t>4</a:t>
            </a:r>
            <a:r>
              <a:rPr lang="cs-CZ" smtClean="0"/>
              <a:t>O</a:t>
            </a:r>
            <a:r>
              <a:rPr lang="cs-CZ" baseline="-25000" smtClean="0"/>
              <a:t>10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 </a:t>
            </a:r>
            <a:r>
              <a:rPr lang="cs-CZ" dirty="0"/>
              <a:t>+ </a:t>
            </a:r>
            <a:r>
              <a:rPr lang="cs-CZ" dirty="0" smtClean="0"/>
              <a:t> O</a:t>
            </a:r>
            <a:r>
              <a:rPr lang="cs-CZ" baseline="-25000" dirty="0"/>
              <a:t>2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5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15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síra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siřičitý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S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SO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/>
              <a:t>2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SO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6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železo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železitý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Fe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 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4 </a:t>
            </a:r>
            <a:r>
              <a:rPr lang="cs-CZ" dirty="0" err="1"/>
              <a:t>Fe</a:t>
            </a:r>
            <a:r>
              <a:rPr lang="cs-CZ" dirty="0"/>
              <a:t> + 3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Fe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 </a:t>
            </a:r>
            <a:r>
              <a:rPr lang="cs-CZ" dirty="0"/>
              <a:t>O</a:t>
            </a:r>
            <a:r>
              <a:rPr lang="cs-CZ" baseline="-25000" dirty="0"/>
              <a:t>2 </a:t>
            </a:r>
            <a:r>
              <a:rPr lang="cs-CZ">
                <a:sym typeface="Symbol"/>
              </a:rPr>
              <a:t></a:t>
            </a:r>
            <a:r>
              <a:rPr lang="cs-CZ"/>
              <a:t> </a:t>
            </a:r>
            <a:r>
              <a:rPr lang="cs-CZ" smtClean="0"/>
              <a:t> </a:t>
            </a:r>
            <a:r>
              <a:rPr lang="cs-CZ" dirty="0"/>
              <a:t>Fe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94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měď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měďnatý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Cu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/>
              <a:t>CuO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2 </a:t>
            </a:r>
            <a:r>
              <a:rPr lang="cs-CZ" dirty="0" err="1"/>
              <a:t>Cu</a:t>
            </a:r>
            <a:r>
              <a:rPr lang="cs-CZ" dirty="0"/>
              <a:t> 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</a:t>
            </a:r>
            <a:r>
              <a:rPr lang="cs-CZ" dirty="0" err="1"/>
              <a:t>CuO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</a:t>
            </a:r>
            <a:r>
              <a:rPr lang="cs-CZ" dirty="0" smtClean="0"/>
              <a:t> </a:t>
            </a:r>
            <a:r>
              <a:rPr lang="cs-CZ" dirty="0"/>
              <a:t>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/>
              <a:t>CuO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13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peroxid </a:t>
            </a:r>
            <a:r>
              <a:rPr lang="cs-CZ" b="1" dirty="0">
                <a:solidFill>
                  <a:schemeClr val="bg1"/>
                </a:solidFill>
              </a:rPr>
              <a:t>vodíku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kyslík + voda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O </a:t>
            </a:r>
            <a:r>
              <a:rPr lang="cs-CZ" dirty="0"/>
              <a:t>+ </a:t>
            </a:r>
            <a:r>
              <a:rPr lang="cs-CZ" dirty="0" smtClean="0"/>
              <a:t> </a:t>
            </a:r>
            <a:r>
              <a:rPr lang="cs-CZ" dirty="0"/>
              <a:t>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2 H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O</a:t>
            </a:r>
            <a:r>
              <a:rPr lang="cs-CZ" baseline="-25000" dirty="0"/>
              <a:t>2</a:t>
            </a:r>
            <a:r>
              <a:rPr lang="cs-CZ" dirty="0"/>
              <a:t> + 2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O</a:t>
            </a:r>
            <a:r>
              <a:rPr lang="cs-CZ" baseline="-25000" dirty="0"/>
              <a:t>2</a:t>
            </a:r>
            <a:r>
              <a:rPr lang="cs-CZ" dirty="0"/>
              <a:t> + </a:t>
            </a:r>
            <a:r>
              <a:rPr lang="cs-CZ" dirty="0" smtClean="0"/>
              <a:t> </a:t>
            </a:r>
            <a:r>
              <a:rPr lang="cs-CZ" dirty="0"/>
              <a:t>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2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oxid </a:t>
            </a:r>
            <a:r>
              <a:rPr lang="cs-CZ" b="1" dirty="0">
                <a:solidFill>
                  <a:schemeClr val="bg1"/>
                </a:solidFill>
              </a:rPr>
              <a:t>uhelnatý + vodík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methan</a:t>
            </a:r>
            <a:r>
              <a:rPr lang="cs-CZ" b="1" dirty="0">
                <a:solidFill>
                  <a:schemeClr val="bg1"/>
                </a:solidFill>
              </a:rPr>
              <a:t> + voda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CO + </a:t>
            </a:r>
            <a:r>
              <a:rPr lang="cs-CZ" dirty="0" smtClean="0"/>
              <a:t>H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CH</a:t>
            </a:r>
            <a:r>
              <a:rPr lang="cs-CZ" baseline="-25000" dirty="0"/>
              <a:t>4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CO + </a:t>
            </a:r>
            <a:r>
              <a:rPr lang="cs-CZ" dirty="0" smtClean="0"/>
              <a:t>3H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CH</a:t>
            </a:r>
            <a:r>
              <a:rPr lang="cs-CZ" baseline="-25000" dirty="0"/>
              <a:t>4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CO + H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CH</a:t>
            </a:r>
            <a:r>
              <a:rPr lang="cs-CZ" baseline="-25000" dirty="0"/>
              <a:t>4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81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oxid </a:t>
            </a:r>
            <a:r>
              <a:rPr lang="cs-CZ" b="1" dirty="0">
                <a:solidFill>
                  <a:schemeClr val="bg1"/>
                </a:solidFill>
              </a:rPr>
              <a:t>uhličitý + vodík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methan</a:t>
            </a:r>
            <a:r>
              <a:rPr lang="cs-CZ" b="1" dirty="0">
                <a:solidFill>
                  <a:schemeClr val="bg1"/>
                </a:solidFill>
              </a:rPr>
              <a:t> + voda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CO</a:t>
            </a:r>
            <a:r>
              <a:rPr lang="cs-CZ" baseline="-25000" dirty="0"/>
              <a:t>2</a:t>
            </a:r>
            <a:r>
              <a:rPr lang="cs-CZ" dirty="0"/>
              <a:t> + </a:t>
            </a:r>
            <a:r>
              <a:rPr lang="cs-CZ" dirty="0" smtClean="0"/>
              <a:t>H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CH</a:t>
            </a:r>
            <a:r>
              <a:rPr lang="cs-CZ" baseline="-25000" dirty="0"/>
              <a:t>4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CO</a:t>
            </a:r>
            <a:r>
              <a:rPr lang="cs-CZ" baseline="-25000" dirty="0"/>
              <a:t>2</a:t>
            </a:r>
            <a:r>
              <a:rPr lang="cs-CZ" dirty="0"/>
              <a:t> + </a:t>
            </a:r>
            <a:r>
              <a:rPr lang="cs-CZ" dirty="0" smtClean="0"/>
              <a:t>4H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CH</a:t>
            </a:r>
            <a:r>
              <a:rPr lang="cs-CZ" baseline="-25000" dirty="0"/>
              <a:t>4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CO</a:t>
            </a:r>
            <a:r>
              <a:rPr lang="cs-CZ" baseline="-25000" dirty="0"/>
              <a:t>2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CH</a:t>
            </a:r>
            <a:r>
              <a:rPr lang="cs-CZ" baseline="-25000" dirty="0"/>
              <a:t>4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4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methan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 smtClean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 smtClean="0">
                <a:solidFill>
                  <a:schemeClr val="bg1"/>
                </a:solidFill>
              </a:rPr>
              <a:t> voda + oxid </a:t>
            </a:r>
            <a:r>
              <a:rPr lang="cs-CZ" b="1" dirty="0">
                <a:solidFill>
                  <a:schemeClr val="bg1"/>
                </a:solidFill>
              </a:rPr>
              <a:t>uhličitý 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CH</a:t>
            </a:r>
            <a:r>
              <a:rPr lang="cs-CZ" baseline="-25000" dirty="0"/>
              <a:t>4</a:t>
            </a:r>
            <a:r>
              <a:rPr lang="cs-CZ" dirty="0"/>
              <a:t> + </a:t>
            </a:r>
            <a:r>
              <a:rPr lang="cs-CZ" dirty="0" smtClean="0"/>
              <a:t>O </a:t>
            </a:r>
            <a:r>
              <a:rPr lang="cs-CZ" dirty="0">
                <a:sym typeface="Symbol"/>
              </a:rPr>
              <a:t></a:t>
            </a:r>
            <a:r>
              <a:rPr lang="cs-CZ" dirty="0" smtClean="0"/>
              <a:t> </a:t>
            </a:r>
            <a:r>
              <a:rPr lang="cs-CZ" dirty="0"/>
              <a:t>CO</a:t>
            </a:r>
            <a:r>
              <a:rPr lang="cs-CZ" baseline="-25000" dirty="0"/>
              <a:t>2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CH</a:t>
            </a:r>
            <a:r>
              <a:rPr lang="cs-CZ" baseline="-25000" dirty="0"/>
              <a:t>4</a:t>
            </a:r>
            <a:r>
              <a:rPr lang="cs-CZ" dirty="0"/>
              <a:t> + </a:t>
            </a:r>
            <a:r>
              <a:rPr lang="cs-CZ" dirty="0" smtClean="0"/>
              <a:t>2O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r>
              <a:rPr lang="cs-CZ" dirty="0"/>
              <a:t> + </a:t>
            </a:r>
            <a:r>
              <a:rPr lang="cs-CZ" dirty="0" smtClean="0"/>
              <a:t>2H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CH</a:t>
            </a:r>
            <a:r>
              <a:rPr lang="cs-CZ" baseline="-25000" dirty="0"/>
              <a:t>4</a:t>
            </a:r>
            <a:r>
              <a:rPr lang="cs-CZ" dirty="0"/>
              <a:t> + O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87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sodík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sodný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Na 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Na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4 Na 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Na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Na 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Na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hořčík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oxid hořečnatý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Mg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/>
              <a:t>MgO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2 Mg 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</a:t>
            </a:r>
            <a:r>
              <a:rPr lang="cs-CZ" dirty="0" err="1"/>
              <a:t>MgO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Mg </a:t>
            </a:r>
            <a:r>
              <a:rPr lang="cs-CZ" dirty="0"/>
              <a:t>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/>
              <a:t>MgO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hliník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hlinitý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Al </a:t>
            </a:r>
            <a:r>
              <a:rPr lang="cs-CZ" dirty="0"/>
              <a:t>+ </a:t>
            </a:r>
            <a:r>
              <a:rPr lang="cs-CZ" dirty="0" smtClean="0"/>
              <a:t> 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Al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4 Al + 3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Al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Al </a:t>
            </a:r>
            <a:r>
              <a:rPr lang="cs-CZ" dirty="0"/>
              <a:t>+ </a:t>
            </a:r>
            <a:r>
              <a:rPr lang="cs-CZ" dirty="0" smtClean="0"/>
              <a:t> </a:t>
            </a:r>
            <a:r>
              <a:rPr lang="cs-CZ" dirty="0"/>
              <a:t>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Al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draslík + oxid boritý </a:t>
            </a:r>
            <a:r>
              <a:rPr lang="cs-CZ" b="1" dirty="0" smtClean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 smtClean="0">
                <a:solidFill>
                  <a:schemeClr val="bg1"/>
                </a:solidFill>
              </a:rPr>
              <a:t> oxid draselný + bor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K + B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r>
              <a:rPr lang="cs-CZ" dirty="0" smtClean="0"/>
              <a:t>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/>
              <a:t>K</a:t>
            </a:r>
            <a:r>
              <a:rPr lang="cs-CZ" baseline="-25000" dirty="0" smtClean="0"/>
              <a:t>2</a:t>
            </a:r>
            <a:r>
              <a:rPr lang="cs-CZ" dirty="0" smtClean="0"/>
              <a:t>O + B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6K + B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r>
              <a:rPr lang="cs-CZ" dirty="0" smtClean="0"/>
              <a:t> 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/>
              <a:t> 3K</a:t>
            </a:r>
            <a:r>
              <a:rPr lang="cs-CZ" baseline="-25000" dirty="0" smtClean="0"/>
              <a:t>2</a:t>
            </a:r>
            <a:r>
              <a:rPr lang="cs-CZ" dirty="0" smtClean="0"/>
              <a:t>O + 2B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</a:rPr>
              <a:t>uhlík 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uhličitý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C 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C + </a:t>
            </a:r>
            <a:r>
              <a:rPr lang="cs-CZ" dirty="0" smtClean="0"/>
              <a:t>O</a:t>
            </a:r>
            <a:r>
              <a:rPr lang="cs-CZ" baseline="-25000" dirty="0" smtClean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uhlík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uhelnatý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C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>
                <a:sym typeface="Symbol"/>
              </a:rPr>
              <a:t></a:t>
            </a:r>
            <a:r>
              <a:rPr lang="cs-CZ"/>
              <a:t> </a:t>
            </a:r>
            <a:r>
              <a:rPr lang="cs-CZ" smtClean="0"/>
              <a:t> </a:t>
            </a:r>
            <a:r>
              <a:rPr lang="cs-CZ" dirty="0"/>
              <a:t>CO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2 </a:t>
            </a:r>
            <a:r>
              <a:rPr lang="cs-CZ" dirty="0"/>
              <a:t>C 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2 CO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 </a:t>
            </a:r>
            <a:r>
              <a:rPr lang="cs-CZ" dirty="0"/>
              <a:t>+ O</a:t>
            </a:r>
            <a:r>
              <a:rPr lang="cs-CZ" baseline="-25000" dirty="0"/>
              <a:t>2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CO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94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křemík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křemičitý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Si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SiO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eze změny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Si </a:t>
            </a:r>
            <a:r>
              <a:rPr lang="cs-CZ" dirty="0"/>
              <a:t>+ </a:t>
            </a:r>
            <a:r>
              <a:rPr lang="cs-CZ" dirty="0" smtClean="0"/>
              <a:t>O</a:t>
            </a:r>
            <a:r>
              <a:rPr lang="cs-CZ" baseline="-25000" dirty="0"/>
              <a:t>2</a:t>
            </a:r>
            <a:r>
              <a:rPr lang="cs-CZ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SiO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92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dusík </a:t>
            </a:r>
            <a:r>
              <a:rPr lang="cs-CZ" b="1" dirty="0">
                <a:solidFill>
                  <a:schemeClr val="bg1"/>
                </a:solidFill>
              </a:rPr>
              <a:t>+ kyslík </a:t>
            </a:r>
            <a:r>
              <a:rPr lang="cs-CZ" b="1" dirty="0">
                <a:solidFill>
                  <a:schemeClr val="bg1"/>
                </a:solidFill>
                <a:sym typeface="Symbol"/>
              </a:rPr>
              <a:t></a:t>
            </a:r>
            <a:r>
              <a:rPr lang="cs-CZ" b="1" dirty="0">
                <a:solidFill>
                  <a:schemeClr val="bg1"/>
                </a:solidFill>
              </a:rPr>
              <a:t> oxid </a:t>
            </a:r>
            <a:r>
              <a:rPr lang="cs-CZ" b="1" dirty="0" smtClean="0">
                <a:solidFill>
                  <a:schemeClr val="bg1"/>
                </a:solidFill>
              </a:rPr>
              <a:t>dusičný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N + O 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/>
              <a:t> </a:t>
            </a:r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5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2N</a:t>
            </a:r>
            <a:r>
              <a:rPr lang="cs-CZ" baseline="-25000" dirty="0"/>
              <a:t>2</a:t>
            </a:r>
            <a:r>
              <a:rPr lang="cs-CZ" dirty="0"/>
              <a:t> + 5O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/>
              <a:t> </a:t>
            </a:r>
            <a:r>
              <a:rPr lang="cs-CZ" dirty="0"/>
              <a:t>2N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5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 + O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/>
              <a:t> </a:t>
            </a:r>
            <a:r>
              <a:rPr lang="cs-CZ" dirty="0"/>
              <a:t>N</a:t>
            </a:r>
            <a:r>
              <a:rPr lang="cs-CZ" baseline="-25000" dirty="0"/>
              <a:t>2</a:t>
            </a:r>
            <a:r>
              <a:rPr lang="cs-CZ" dirty="0"/>
              <a:t>O</a:t>
            </a:r>
            <a:r>
              <a:rPr lang="cs-CZ" baseline="-25000" dirty="0"/>
              <a:t>5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pic>
        <p:nvPicPr>
          <p:cNvPr id="1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14884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Pracovní list č. 2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924</Words>
  <Application>Microsoft Office PowerPoint</Application>
  <PresentationFormat>Předvádění na obrazovce (4:3)</PresentationFormat>
  <Paragraphs>162</Paragraphs>
  <Slides>17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>SPŠ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Iveta.B</dc:creator>
  <cp:lastModifiedBy>Iveta.B</cp:lastModifiedBy>
  <cp:revision>50</cp:revision>
  <dcterms:created xsi:type="dcterms:W3CDTF">2012-10-23T11:28:06Z</dcterms:created>
  <dcterms:modified xsi:type="dcterms:W3CDTF">2013-09-23T08:31:37Z</dcterms:modified>
</cp:coreProperties>
</file>