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2" r:id="rId2"/>
    <p:sldId id="270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FFBD-BEB2-4059-87BA-478D13AACB4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C0D7C-B605-4831-8C45-A62FB9EA9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FAC074-96A7-41B1-BC8F-B2DF88042684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FAC074-96A7-41B1-BC8F-B2DF88042684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78061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Test – </a:t>
                      </a:r>
                      <a:r>
                        <a:rPr lang="cs-CZ" baseline="0" smtClean="0">
                          <a:latin typeface="Calibri" pitchFamily="34" charset="0"/>
                          <a:cs typeface="Calibri" pitchFamily="34" charset="0"/>
                        </a:rPr>
                        <a:t>Dýchací soustava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GOJ_BIO_20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Dutina nosní, Nosohltan, Hrtan, Průdušky, Průdušnice, Průdušinky, Plíce, Laloky, Alveoly, Výměna plynů, </a:t>
                      </a:r>
                    </a:p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Oxid uhličitý, Vitální kapacita plic,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VO2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 Max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7672414" cy="3240360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TEST -</a:t>
            </a:r>
            <a:br>
              <a:rPr lang="cs-CZ" sz="6600" dirty="0" smtClean="0"/>
            </a:br>
            <a:r>
              <a:rPr lang="cs-CZ" sz="6600" dirty="0" smtClean="0"/>
              <a:t>DÝCHACÍ SOUSTAVA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476672"/>
            <a:ext cx="8224837" cy="53553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defRPr/>
            </a:pPr>
            <a:endParaRPr lang="cs-CZ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dirty="0" smtClean="0"/>
              <a:t>Z čeho se skládá dýchací soustava?</a:t>
            </a:r>
          </a:p>
          <a:p>
            <a:pPr marL="342900" indent="-342900">
              <a:defRPr/>
            </a:pPr>
            <a:r>
              <a:rPr lang="cs-CZ" dirty="0" smtClean="0"/>
              <a:t>	-</a:t>
            </a:r>
          </a:p>
          <a:p>
            <a:pPr marL="342900" indent="-342900">
              <a:defRPr/>
            </a:pPr>
            <a:r>
              <a:rPr lang="cs-CZ" dirty="0" smtClean="0"/>
              <a:t>	-</a:t>
            </a:r>
          </a:p>
          <a:p>
            <a:pPr marL="342900" indent="-342900">
              <a:defRPr/>
            </a:pPr>
            <a:r>
              <a:rPr lang="cs-CZ" dirty="0" smtClean="0"/>
              <a:t>	-</a:t>
            </a:r>
          </a:p>
          <a:p>
            <a:pPr marL="342900" indent="-342900">
              <a:defRPr/>
            </a:pPr>
            <a:r>
              <a:rPr lang="cs-CZ" dirty="0"/>
              <a:t>	</a:t>
            </a: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/>
              <a:t>	</a:t>
            </a: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/>
              <a:t>	</a:t>
            </a:r>
            <a:r>
              <a:rPr lang="cs-CZ" dirty="0" smtClean="0"/>
              <a:t>-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buFontTx/>
              <a:buAutoNum type="arabicPeriod" startAt="2"/>
              <a:defRPr/>
            </a:pPr>
            <a:r>
              <a:rPr lang="cs-CZ" dirty="0" smtClean="0"/>
              <a:t>Co je hlavní funkcí dýchací soustavy?</a:t>
            </a:r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endParaRPr lang="cs-CZ" dirty="0" smtClean="0"/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r>
              <a:rPr lang="cs-CZ" dirty="0" smtClean="0"/>
              <a:t>Kde se kříží dýchací a trávící soustava?</a:t>
            </a:r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endParaRPr lang="cs-CZ" dirty="0" smtClean="0"/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r>
              <a:rPr lang="cs-CZ" dirty="0" smtClean="0"/>
              <a:t>Jak se nazývá útvar, který se reflexivně uzavírá a brání vdechnutí potravy?</a:t>
            </a:r>
          </a:p>
        </p:txBody>
      </p:sp>
    </p:spTree>
    <p:extLst>
      <p:ext uri="{BB962C8B-B14F-4D97-AF65-F5344CB8AC3E}">
        <p14:creationId xmlns:p14="http://schemas.microsoft.com/office/powerpoint/2010/main" val="90277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2" y="26064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5.  Jak vzniká zvuk v hrtanu?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6.  Jaký je rozdíl mezi pravou a levou plící a proč?</a:t>
            </a:r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7.  Kde se v těle nachází plíce a čím jsou kryty?</a:t>
            </a:r>
          </a:p>
          <a:p>
            <a:pPr marL="342900" indent="-342900">
              <a:buFontTx/>
              <a:buAutoNum type="arabicPeriod" startAt="2"/>
              <a:defRPr/>
            </a:pPr>
            <a:endParaRPr lang="cs-CZ" dirty="0"/>
          </a:p>
          <a:p>
            <a:pPr marL="342900" indent="-342900">
              <a:buFontTx/>
              <a:buAutoNum type="arabicPeriod" startAt="2"/>
              <a:defRPr/>
            </a:pPr>
            <a:endParaRPr lang="cs-CZ" dirty="0" smtClean="0"/>
          </a:p>
          <a:p>
            <a:pPr marL="342900" indent="-342900">
              <a:buAutoNum type="arabicPeriod" startAt="8"/>
              <a:defRPr/>
            </a:pPr>
            <a:r>
              <a:rPr lang="cs-CZ" dirty="0" smtClean="0"/>
              <a:t>Jak se nazývají tenkostěnné váčky, ve kterých dochází k výměně plynů?</a:t>
            </a:r>
          </a:p>
          <a:p>
            <a:pPr marL="342900" indent="-342900">
              <a:buAutoNum type="arabicPeriod" startAt="8"/>
              <a:defRPr/>
            </a:pPr>
            <a:endParaRPr lang="cs-CZ" dirty="0"/>
          </a:p>
          <a:p>
            <a:pPr marL="342900" indent="-342900">
              <a:buAutoNum type="arabicPeriod" startAt="8"/>
              <a:defRPr/>
            </a:pPr>
            <a:endParaRPr lang="cs-CZ" dirty="0" smtClean="0"/>
          </a:p>
          <a:p>
            <a:pPr marL="342900" indent="-342900">
              <a:buAutoNum type="arabicPeriod" startAt="8"/>
              <a:defRPr/>
            </a:pPr>
            <a:r>
              <a:rPr lang="cs-CZ" dirty="0" smtClean="0"/>
              <a:t>Jak se nazývá odpadní látka, která je výdechem vypuzována z těla?</a:t>
            </a:r>
          </a:p>
          <a:p>
            <a:pPr marL="342900" indent="-342900">
              <a:buAutoNum type="arabicPeriod" startAt="8"/>
              <a:defRPr/>
            </a:pPr>
            <a:endParaRPr lang="cs-CZ" dirty="0"/>
          </a:p>
          <a:p>
            <a:pPr marL="342900" indent="-342900">
              <a:buAutoNum type="arabicPeriod" startAt="8"/>
              <a:defRPr/>
            </a:pPr>
            <a:endParaRPr lang="cs-CZ" dirty="0" smtClean="0"/>
          </a:p>
          <a:p>
            <a:pPr marL="342900" indent="-342900">
              <a:buAutoNum type="arabicPeriod" startAt="8"/>
              <a:defRPr/>
            </a:pPr>
            <a:r>
              <a:rPr lang="cs-CZ" dirty="0" smtClean="0"/>
              <a:t>  Které jsou nejdůležitější dýchací svaly?</a:t>
            </a:r>
          </a:p>
          <a:p>
            <a:pPr marL="342900" indent="-342900">
              <a:buAutoNum type="arabicPeriod" startAt="8"/>
              <a:defRPr/>
            </a:pPr>
            <a:endParaRPr lang="cs-CZ" dirty="0"/>
          </a:p>
          <a:p>
            <a:pPr marL="342900" indent="-342900">
              <a:buAutoNum type="arabicPeriod" startAt="8"/>
              <a:defRPr/>
            </a:pPr>
            <a:endParaRPr lang="cs-CZ" dirty="0" smtClean="0"/>
          </a:p>
          <a:p>
            <a:pPr marL="342900" indent="-342900">
              <a:buAutoNum type="arabicPeriod" startAt="8"/>
              <a:defRPr/>
            </a:pPr>
            <a:r>
              <a:rPr lang="cs-CZ" dirty="0"/>
              <a:t> </a:t>
            </a:r>
            <a:r>
              <a:rPr lang="cs-CZ" dirty="0" smtClean="0"/>
              <a:t> Co je to </a:t>
            </a:r>
            <a:r>
              <a:rPr lang="cs-CZ" i="1" dirty="0" smtClean="0"/>
              <a:t>vitální kapacita plic </a:t>
            </a:r>
            <a:r>
              <a:rPr lang="cs-CZ" dirty="0" smtClean="0"/>
              <a:t>a </a:t>
            </a:r>
            <a:r>
              <a:rPr lang="cs-CZ" i="1" dirty="0" err="1" smtClean="0"/>
              <a:t>VO2</a:t>
            </a:r>
            <a:r>
              <a:rPr lang="cs-CZ" i="1" dirty="0" smtClean="0"/>
              <a:t> </a:t>
            </a:r>
            <a:r>
              <a:rPr lang="cs-CZ" i="1" dirty="0" err="1" smtClean="0"/>
              <a:t>max</a:t>
            </a:r>
            <a:r>
              <a:rPr lang="cs-CZ" i="1" dirty="0" smtClean="0"/>
              <a:t> 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8315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052736"/>
            <a:ext cx="7777163" cy="3262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 algn="ctr">
              <a:defRPr/>
            </a:pPr>
            <a:r>
              <a:rPr lang="cs-CZ" sz="8000" b="1" dirty="0"/>
              <a:t>konec</a:t>
            </a:r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159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</TotalTime>
  <Words>182</Words>
  <Application>Microsoft Office PowerPoint</Application>
  <PresentationFormat>Předvádění na obrazovce (4:3)</PresentationFormat>
  <Paragraphs>67</Paragraphs>
  <Slides>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Prezentace aplikace PowerPoint</vt:lpstr>
      <vt:lpstr>TEST - DÝCHACÍ SOUSTAVA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Goj Jaroslav</cp:lastModifiedBy>
  <cp:revision>208</cp:revision>
  <dcterms:created xsi:type="dcterms:W3CDTF">2013-01-12T20:26:49Z</dcterms:created>
  <dcterms:modified xsi:type="dcterms:W3CDTF">2014-05-29T08:48:28Z</dcterms:modified>
</cp:coreProperties>
</file>