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0" r:id="rId3"/>
    <p:sldId id="280" r:id="rId4"/>
    <p:sldId id="281" r:id="rId5"/>
    <p:sldId id="283" r:id="rId6"/>
    <p:sldId id="266" r:id="rId7"/>
    <p:sldId id="284" r:id="rId8"/>
    <p:sldId id="285" r:id="rId9"/>
    <p:sldId id="286" r:id="rId10"/>
    <p:sldId id="287" r:id="rId11"/>
    <p:sldId id="288" r:id="rId1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69575D-94F4-44DD-8674-0B934BB3BB24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E897FA-EDC7-4E35-997E-27BF79FE6F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9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>
            <a:spLocks/>
          </p:cNvSpPr>
          <p:nvPr/>
        </p:nvSpPr>
        <p:spPr>
          <a:xfrm>
            <a:off x="1371600" y="1714488"/>
            <a:ext cx="6400800" cy="39243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None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None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endParaRPr lang="cs-CZ" sz="1200" dirty="0" smtClean="0"/>
          </a:p>
          <a:p>
            <a:endParaRPr lang="cs-CZ" sz="1400" dirty="0"/>
          </a:p>
        </p:txBody>
      </p:sp>
      <p:pic>
        <p:nvPicPr>
          <p:cNvPr id="3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85728"/>
            <a:ext cx="4071966" cy="85725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Nadpis 4"/>
          <p:cNvSpPr txBox="1">
            <a:spLocks/>
          </p:cNvSpPr>
          <p:nvPr/>
        </p:nvSpPr>
        <p:spPr>
          <a:xfrm>
            <a:off x="714348" y="1214422"/>
            <a:ext cx="7772400" cy="5000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1600" b="1" dirty="0" smtClean="0">
                <a:latin typeface="Calibri" pitchFamily="34" charset="0"/>
                <a:cs typeface="Calibri" pitchFamily="34" charset="0"/>
              </a:rPr>
              <a:t>Přírodní vědy aktivně a interaktivně</a:t>
            </a:r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818792"/>
              </p:ext>
            </p:extLst>
          </p:nvPr>
        </p:nvGraphicFramePr>
        <p:xfrm>
          <a:off x="1436942" y="2780928"/>
          <a:ext cx="6302808" cy="292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882"/>
                <a:gridCol w="4452926"/>
              </a:tblGrid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itchFamily="34" charset="0"/>
                          <a:cs typeface="Calibri" pitchFamily="34" charset="0"/>
                        </a:rPr>
                        <a:t>Převody jednotek II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Název sady EM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FIL_FYZ_54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Fyzika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Vzdělávací oblast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latin typeface="Calibri" pitchFamily="34" charset="0"/>
                          <a:cs typeface="Calibri" pitchFamily="34" charset="0"/>
                        </a:rPr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Mgr. Olga Filipová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Ročník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1456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latin typeface="Calibri" pitchFamily="34" charset="0"/>
                          <a:cs typeface="Calibri" pitchFamily="34" charset="0"/>
                        </a:rPr>
                        <a:t>Anotace</a:t>
                      </a:r>
                      <a:endParaRPr lang="cs-CZ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Calibri" pitchFamily="34" charset="0"/>
                          <a:cs typeface="Calibri" pitchFamily="34" charset="0"/>
                        </a:rPr>
                        <a:t>Prezentace</a:t>
                      </a:r>
                      <a:r>
                        <a:rPr lang="cs-CZ" sz="1400" baseline="0" dirty="0" smtClean="0">
                          <a:latin typeface="Calibri" pitchFamily="34" charset="0"/>
                          <a:cs typeface="Calibri" pitchFamily="34" charset="0"/>
                        </a:rPr>
                        <a:t> ukazuje, jak postupovat při převodech jednotek času, rychlosti, hustoty. Součástí jsou i příklady s řešením.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Převeďte:</a:t>
            </a:r>
            <a:endParaRPr lang="cs-CZ" b="1" dirty="0"/>
          </a:p>
        </p:txBody>
      </p:sp>
      <p:graphicFrame>
        <p:nvGraphicFramePr>
          <p:cNvPr id="80897" name="Object 1"/>
          <p:cNvGraphicFramePr>
            <a:graphicFrameLocks noChangeAspect="1"/>
          </p:cNvGraphicFramePr>
          <p:nvPr/>
        </p:nvGraphicFramePr>
        <p:xfrm>
          <a:off x="467544" y="2564904"/>
          <a:ext cx="6984181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0" name="Dokument" r:id="rId4" imgW="5759988" imgH="2159718" progId="Word.Document.12">
                  <p:embed/>
                </p:oleObj>
              </mc:Choice>
              <mc:Fallback>
                <p:oleObj name="Dokument" r:id="rId4" imgW="5759988" imgH="2159718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64904"/>
                        <a:ext cx="6984181" cy="3312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Výsledky:</a:t>
            </a:r>
            <a:endParaRPr lang="cs-CZ" b="1" dirty="0"/>
          </a:p>
        </p:txBody>
      </p:sp>
      <p:graphicFrame>
        <p:nvGraphicFramePr>
          <p:cNvPr id="79884" name="Object 12"/>
          <p:cNvGraphicFramePr>
            <a:graphicFrameLocks noChangeAspect="1"/>
          </p:cNvGraphicFramePr>
          <p:nvPr/>
        </p:nvGraphicFramePr>
        <p:xfrm>
          <a:off x="467544" y="2492896"/>
          <a:ext cx="6984181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7" name="Dokument" r:id="rId4" imgW="5759988" imgH="2574812" progId="Word.Document.12">
                  <p:embed/>
                </p:oleObj>
              </mc:Choice>
              <mc:Fallback>
                <p:oleObj name="Dokument" r:id="rId4" imgW="5759988" imgH="2574812" progId="Word.Document.12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492896"/>
                        <a:ext cx="6984181" cy="3960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 smtClean="0"/>
              <a:t>Převody jednotek II</a:t>
            </a:r>
            <a:endParaRPr lang="cs-CZ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Jednotky času:</a:t>
            </a:r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r>
              <a:rPr lang="cs-CZ" b="1" dirty="0" smtClean="0"/>
              <a:t>1 h = 60 min = 3 600 s</a:t>
            </a:r>
          </a:p>
          <a:p>
            <a:pPr>
              <a:buNone/>
            </a:pPr>
            <a:r>
              <a:rPr lang="cs-CZ" b="1" dirty="0" smtClean="0"/>
              <a:t>0,1 h = 6 min = 360 s</a:t>
            </a:r>
          </a:p>
          <a:p>
            <a:pPr>
              <a:buNone/>
            </a:pPr>
            <a:r>
              <a:rPr lang="cs-CZ" b="1" dirty="0" smtClean="0"/>
              <a:t>0, 01 h = 36 s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 smtClean="0">
              <a:latin typeface="Calibri"/>
              <a:ea typeface="Times New Roman"/>
              <a:cs typeface="Times New Roman"/>
            </a:endParaRPr>
          </a:p>
          <a:p>
            <a:pPr>
              <a:buNone/>
            </a:pPr>
            <a:endParaRPr lang="cs-CZ" dirty="0" smtClean="0"/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539552" y="4293096"/>
          <a:ext cx="8352928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9" name="Dokument" r:id="rId4" imgW="5759988" imgH="1118200" progId="Word.Document.12">
                  <p:embed/>
                </p:oleObj>
              </mc:Choice>
              <mc:Fallback>
                <p:oleObj name="Dokument" r:id="rId4" imgW="5759988" imgH="1118200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93096"/>
                        <a:ext cx="8352928" cy="1656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Převeďte: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611560" y="2298700"/>
          <a:ext cx="7776864" cy="3434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Dokument" r:id="rId4" imgW="5759988" imgH="2259801" progId="Word.Document.12">
                  <p:embed/>
                </p:oleObj>
              </mc:Choice>
              <mc:Fallback>
                <p:oleObj name="Dokument" r:id="rId4" imgW="5759988" imgH="225980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298700"/>
                        <a:ext cx="7776864" cy="3434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99176" cy="44973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Výsledky: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70238"/>
              </p:ext>
            </p:extLst>
          </p:nvPr>
        </p:nvGraphicFramePr>
        <p:xfrm>
          <a:off x="539552" y="2255838"/>
          <a:ext cx="7488832" cy="3693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Dokument" r:id="rId4" imgW="5759988" imgH="2344044" progId="Word.Document.12">
                  <p:embed/>
                </p:oleObj>
              </mc:Choice>
              <mc:Fallback>
                <p:oleObj name="Dokument" r:id="rId4" imgW="5759988" imgH="2344044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255838"/>
                        <a:ext cx="7488832" cy="36934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4332388" y="4730949"/>
            <a:ext cx="3240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272808" cy="4873752"/>
          </a:xfrm>
        </p:spPr>
        <p:txBody>
          <a:bodyPr>
            <a:normAutofit/>
          </a:bodyPr>
          <a:lstStyle/>
          <a:p>
            <a:endParaRPr lang="cs-CZ" sz="3200" dirty="0" smtClean="0"/>
          </a:p>
          <a:p>
            <a:pPr marL="417150" indent="-514350">
              <a:buNone/>
            </a:pPr>
            <a:endParaRPr lang="cs-CZ" sz="2200" dirty="0" smtClean="0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755576" y="2996952"/>
          <a:ext cx="7992888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0" name="Dokument" r:id="rId4" imgW="5759988" imgH="1342128" progId="Word.Document.12">
                  <p:embed/>
                </p:oleObj>
              </mc:Choice>
              <mc:Fallback>
                <p:oleObj name="Dokument" r:id="rId4" imgW="5759988" imgH="1342128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96952"/>
                        <a:ext cx="7992888" cy="2664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 flipH="1">
            <a:off x="755575" y="191683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Jednotky rychlosti: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Převeďte:</a:t>
            </a:r>
          </a:p>
          <a:p>
            <a:pPr>
              <a:buNone/>
            </a:pPr>
            <a:endParaRPr lang="cs-CZ" b="1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0" y="2409824"/>
          <a:ext cx="8028384" cy="310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9" name="Dokument" r:id="rId4" imgW="5759988" imgH="2038753" progId="Word.Document.12">
                  <p:embed/>
                </p:oleObj>
              </mc:Choice>
              <mc:Fallback>
                <p:oleObj name="Dokument" r:id="rId4" imgW="5759988" imgH="20387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09824"/>
                        <a:ext cx="8028384" cy="3107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Řešení:</a:t>
            </a:r>
            <a:endParaRPr lang="cs-CZ" b="1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611560" y="2312988"/>
          <a:ext cx="7128792" cy="3564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5" name="Dokument" r:id="rId4" imgW="5759988" imgH="2231000" progId="Word.Document.12">
                  <p:embed/>
                </p:oleObj>
              </mc:Choice>
              <mc:Fallback>
                <p:oleObj name="Dokument" r:id="rId4" imgW="5759988" imgH="223100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12988"/>
                        <a:ext cx="7128792" cy="3564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Převody jednotek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Jednotky hustoty:</a:t>
            </a:r>
            <a:endParaRPr lang="cs-CZ" b="1" dirty="0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683568" y="2852936"/>
          <a:ext cx="6840165" cy="216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3" name="Dokument" r:id="rId4" imgW="5759988" imgH="1689901" progId="Word.Document.12">
                  <p:embed/>
                </p:oleObj>
              </mc:Choice>
              <mc:Fallback>
                <p:oleObj name="Dokument" r:id="rId4" imgW="5759988" imgH="168990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852936"/>
                        <a:ext cx="6840165" cy="216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157</Words>
  <Application>Microsoft Office PowerPoint</Application>
  <PresentationFormat>Předvádění na obrazovce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Arkýř</vt:lpstr>
      <vt:lpstr>Dokument</vt:lpstr>
      <vt:lpstr>Prezentace aplikace PowerPoint</vt:lpstr>
      <vt:lpstr>Převody jednotek II</vt:lpstr>
      <vt:lpstr>Převody jednotek II</vt:lpstr>
      <vt:lpstr>Převody jednotek II</vt:lpstr>
      <vt:lpstr>Převody jednotek II</vt:lpstr>
      <vt:lpstr>Převody jednotek II</vt:lpstr>
      <vt:lpstr>Převody jednotek II</vt:lpstr>
      <vt:lpstr>Převody jednotek II</vt:lpstr>
      <vt:lpstr>Převody jednotek II</vt:lpstr>
      <vt:lpstr>Převody jednotek II</vt:lpstr>
      <vt:lpstr>Převody jednotek II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POLE</dc:title>
  <dc:creator>Olga Filipová</dc:creator>
  <cp:lastModifiedBy>Filipová Olga</cp:lastModifiedBy>
  <cp:revision>65</cp:revision>
  <cp:lastPrinted>2014-09-17T10:14:54Z</cp:lastPrinted>
  <dcterms:created xsi:type="dcterms:W3CDTF">2013-01-12T20:26:49Z</dcterms:created>
  <dcterms:modified xsi:type="dcterms:W3CDTF">2014-09-17T10:17:43Z</dcterms:modified>
</cp:coreProperties>
</file>