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2" r:id="rId2"/>
    <p:sldId id="270" r:id="rId3"/>
    <p:sldId id="293" r:id="rId4"/>
    <p:sldId id="294" r:id="rId5"/>
    <p:sldId id="295" r:id="rId6"/>
    <p:sldId id="296" r:id="rId7"/>
    <p:sldId id="27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CC6A4-9AB7-4B89-A2CC-7A909B1D8F53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3E657-B79C-41D0-84CF-4D4872768A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85770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8BC21D-4F80-432E-93CF-BDE39713F803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latin typeface="Arial" charset="0"/>
              <a:cs typeface="Arial" charset="0"/>
            </a:endParaRPr>
          </a:p>
        </p:txBody>
      </p:sp>
      <p:sp>
        <p:nvSpPr>
          <p:cNvPr id="102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FB12AC-0A4D-4D06-B22F-9761A04C4468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Soubor:Pangaea_continents.pn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0648976"/>
              </p:ext>
            </p:extLst>
          </p:nvPr>
        </p:nvGraphicFramePr>
        <p:xfrm>
          <a:off x="1436942" y="2780928"/>
          <a:ext cx="6421206" cy="335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32"/>
                <a:gridCol w="4536574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Test - Vznik</a:t>
                      </a:r>
                      <a:r>
                        <a:rPr lang="cs-CZ" baseline="0" dirty="0" smtClean="0">
                          <a:latin typeface="Calibri" pitchFamily="34" charset="0"/>
                          <a:cs typeface="Calibri" pitchFamily="34" charset="0"/>
                        </a:rPr>
                        <a:t> a vývoj života na zemi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GOJ_BIO_21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Jaroslav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Goj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Velký třesk, Singularita, Evoluce, Náboženství, Pangea, Vývojové fáze země</a:t>
                      </a:r>
                    </a:p>
                    <a:p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4414" y="1714488"/>
            <a:ext cx="7672414" cy="3286148"/>
          </a:xfrm>
        </p:spPr>
        <p:txBody>
          <a:bodyPr>
            <a:noAutofit/>
          </a:bodyPr>
          <a:lstStyle/>
          <a:p>
            <a:pPr algn="ctr"/>
            <a:r>
              <a:rPr lang="cs-CZ" sz="6600" b="1" dirty="0" smtClean="0"/>
              <a:t>TEST</a:t>
            </a:r>
            <a:r>
              <a:rPr lang="cs-CZ" sz="6600" b="1" dirty="0" smtClean="0"/>
              <a:t/>
            </a:r>
            <a:br>
              <a:rPr lang="cs-CZ" sz="6600" b="1" dirty="0" smtClean="0"/>
            </a:br>
            <a:r>
              <a:rPr lang="cs-CZ" sz="6600" b="1" dirty="0" smtClean="0">
                <a:solidFill>
                  <a:schemeClr val="tx1"/>
                </a:solidFill>
              </a:rPr>
              <a:t>VZNIK A VÝVOJ ŽIVOTA NA ZEMI</a:t>
            </a:r>
            <a:endParaRPr lang="cs-CZ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3" y="394692"/>
            <a:ext cx="8224837" cy="64633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defRPr/>
            </a:pPr>
            <a:r>
              <a:rPr lang="cs-CZ" dirty="0" smtClean="0"/>
              <a:t>1. Jak se nazývá teorie, podle níž vznikl vesmír explozí nashromážděné energie?</a:t>
            </a:r>
          </a:p>
          <a:p>
            <a:pPr marL="342900" indent="-342900">
              <a:defRPr/>
            </a:pPr>
            <a:r>
              <a:rPr lang="cs-CZ" dirty="0" smtClean="0"/>
              <a:t>	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2. Jak se tato energie o velké hustotě nazývá?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3. Která teorie tvrdí, že veškerý život vznikl ve vodě?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4. K jaké teorii patří tento výrok</a:t>
            </a:r>
            <a:r>
              <a:rPr lang="cs-CZ" dirty="0" smtClean="0"/>
              <a:t>:“… </a:t>
            </a:r>
            <a:r>
              <a:rPr lang="cs-CZ" dirty="0" smtClean="0"/>
              <a:t>a bůh stvořil zemi!“</a:t>
            </a:r>
            <a:r>
              <a:rPr lang="cs-CZ" dirty="0"/>
              <a:t>?</a:t>
            </a: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5. Archimedes tvrdil, že blechy vznikly z prachu a mšice z rosy. Kterou teorii zastával?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6. Jak se nazývá teorie, podle které byl život na naši planetu přivezen mimozemšťany?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7. Popiš evoluční teorii.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9959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3" y="549275"/>
            <a:ext cx="8224837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defRPr/>
            </a:pPr>
            <a:r>
              <a:rPr lang="cs-CZ" dirty="0" smtClean="0"/>
              <a:t>8. Kdo je nejvýznamnějším zástupcem evoluční teorie?</a:t>
            </a:r>
          </a:p>
          <a:p>
            <a:pPr marL="342900" indent="-342900">
              <a:defRPr/>
            </a:pPr>
            <a:r>
              <a:rPr lang="cs-CZ" dirty="0" smtClean="0"/>
              <a:t>	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9. Jak se nazývá </a:t>
            </a:r>
            <a:r>
              <a:rPr lang="cs-CZ" dirty="0" err="1" smtClean="0"/>
              <a:t>prakontinent</a:t>
            </a:r>
            <a:r>
              <a:rPr lang="cs-CZ" dirty="0" smtClean="0"/>
              <a:t>, </a:t>
            </a:r>
            <a:r>
              <a:rPr lang="cs-CZ" dirty="0" smtClean="0"/>
              <a:t>který je na obrázku?</a:t>
            </a:r>
          </a:p>
          <a:p>
            <a:pPr marL="342900" indent="-342900">
              <a:defRPr/>
            </a:pPr>
            <a:endParaRPr lang="cs-CZ" dirty="0" smtClean="0"/>
          </a:p>
        </p:txBody>
      </p:sp>
      <p:pic>
        <p:nvPicPr>
          <p:cNvPr id="3" name="Picture 2" descr="Soubor:Pangaea continent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1466" y="2026602"/>
            <a:ext cx="3720730" cy="4188439"/>
          </a:xfrm>
          <a:prstGeom prst="rect">
            <a:avLst/>
          </a:prstGeom>
          <a:noFill/>
        </p:spPr>
      </p:pic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259632" y="5845154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1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34033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bdélník 1"/>
          <p:cNvSpPr>
            <a:spLocks noChangeArrowheads="1"/>
          </p:cNvSpPr>
          <p:nvPr/>
        </p:nvSpPr>
        <p:spPr bwMode="auto">
          <a:xfrm>
            <a:off x="428625" y="500063"/>
            <a:ext cx="7358063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10. Jak se jmenoval </a:t>
            </a:r>
            <a:r>
              <a:rPr lang="cs-CZ" altLang="cs-CZ" dirty="0" err="1" smtClean="0"/>
              <a:t>praoceán</a:t>
            </a:r>
            <a:r>
              <a:rPr lang="cs-CZ" altLang="cs-CZ" dirty="0" smtClean="0"/>
              <a:t>, který jej obklopoval?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11. Napiš jména </a:t>
            </a:r>
            <a:r>
              <a:rPr lang="cs-CZ" altLang="cs-CZ" smtClean="0"/>
              <a:t>dvou </a:t>
            </a:r>
            <a:r>
              <a:rPr lang="cs-CZ" altLang="cs-CZ" smtClean="0"/>
              <a:t>kontinentů, </a:t>
            </a:r>
            <a:r>
              <a:rPr lang="cs-CZ" altLang="cs-CZ" dirty="0" smtClean="0"/>
              <a:t>na které se </a:t>
            </a:r>
            <a:r>
              <a:rPr lang="cs-CZ" altLang="cs-CZ" dirty="0" smtClean="0"/>
              <a:t>rozpadl.</a:t>
            </a:r>
            <a:endParaRPr lang="cs-CZ" altLang="cs-CZ" dirty="0" smtClean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12. Ve kterém období prvohor se objevili pancéřnaté ryby?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13. Které období druhohor je typické pro vrchol veleještěrů?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14. Kdy se objevili první lidoopi?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15. Co je typické pro čtvrtohory?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254768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délník 1"/>
          <p:cNvSpPr>
            <a:spLocks noChangeArrowheads="1"/>
          </p:cNvSpPr>
          <p:nvPr/>
        </p:nvSpPr>
        <p:spPr bwMode="auto">
          <a:xfrm>
            <a:off x="714375" y="1785938"/>
            <a:ext cx="7777163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algn="ctr" eaLnBrk="1" hangingPunct="1"/>
            <a:r>
              <a:rPr lang="cs-CZ" altLang="cs-CZ" sz="7200" b="1"/>
              <a:t>konec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55470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467600" cy="6318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2844" y="1071547"/>
            <a:ext cx="85336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Obr.1. </a:t>
            </a:r>
            <a:r>
              <a:rPr lang="cs-CZ" dirty="0" err="1" smtClean="0"/>
              <a:t>Pangaea</a:t>
            </a:r>
            <a:r>
              <a:rPr lang="cs-CZ" dirty="0" smtClean="0"/>
              <a:t> </a:t>
            </a:r>
            <a:r>
              <a:rPr lang="cs-CZ" dirty="0" err="1" smtClean="0"/>
              <a:t>continents</a:t>
            </a:r>
            <a:r>
              <a:rPr lang="cs-CZ" dirty="0" smtClean="0"/>
              <a:t>, </a:t>
            </a:r>
            <a:r>
              <a:rPr lang="cs-CZ" dirty="0" err="1" smtClean="0"/>
              <a:t>Hakim</a:t>
            </a:r>
            <a:r>
              <a:rPr lang="cs-CZ" dirty="0" smtClean="0"/>
              <a:t> </a:t>
            </a:r>
            <a:r>
              <a:rPr lang="cs-CZ" dirty="0" err="1" smtClean="0"/>
              <a:t>Djendi</a:t>
            </a:r>
            <a:r>
              <a:rPr lang="cs-CZ" dirty="0" smtClean="0"/>
              <a:t>, [12-9-2014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/>
              <a:t>Dostupný pod licencí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,</a:t>
            </a:r>
          </a:p>
          <a:p>
            <a:pPr>
              <a:defRPr/>
            </a:pPr>
            <a:r>
              <a:rPr lang="cs-CZ" dirty="0" smtClean="0">
                <a:latin typeface="Calibri"/>
                <a:hlinkClick r:id="rId2"/>
              </a:rPr>
              <a:t>http://cs.wikipedia.org/wiki/Soubor:Pangaea_continents.png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Words>193</Words>
  <Application>Microsoft Office PowerPoint</Application>
  <PresentationFormat>Předvádění na obrazovce (4:3)</PresentationFormat>
  <Paragraphs>76</Paragraphs>
  <Slides>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Snímek 1</vt:lpstr>
      <vt:lpstr>TEST VZNIK A VÝVOJ ŽIVOTA NA ZEMI</vt:lpstr>
      <vt:lpstr>Snímek 3</vt:lpstr>
      <vt:lpstr>Snímek 4</vt:lpstr>
      <vt:lpstr>Snímek 5</vt:lpstr>
      <vt:lpstr>Snímek 6</vt:lpstr>
      <vt:lpstr>Citace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Ivo.M</cp:lastModifiedBy>
  <cp:revision>149</cp:revision>
  <dcterms:created xsi:type="dcterms:W3CDTF">2013-01-12T20:26:49Z</dcterms:created>
  <dcterms:modified xsi:type="dcterms:W3CDTF">2014-10-09T08:08:45Z</dcterms:modified>
</cp:coreProperties>
</file>