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2" r:id="rId2"/>
    <p:sldId id="270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27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007D4-5B30-4396-8DDB-D8C1CA2A07D3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D72F9-134E-4595-997B-69B7F79BBF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341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Animal_cell_structure_cs.svg" TargetMode="External"/><Relationship Id="rId2" Type="http://schemas.openxmlformats.org/officeDocument/2006/relationships/hyperlink" Target="http://cs.wikipedia.org/wiki/Bu%C5%88ka#mediaviewer/File:Celltypes.png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s.wikipedia.org/wiki/Virus#mediaviewer/File:TMV.jpg" TargetMode="External"/><Relationship Id="rId4" Type="http://schemas.openxmlformats.org/officeDocument/2006/relationships/hyperlink" Target="http://cs.wikipedia.org/wiki/Soubor:Plant_cell_structure_cs.sv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892060"/>
              </p:ext>
            </p:extLst>
          </p:nvPr>
        </p:nvGraphicFramePr>
        <p:xfrm>
          <a:off x="1436942" y="2780928"/>
          <a:ext cx="6421206" cy="335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Calibri" pitchFamily="34" charset="0"/>
                          <a:cs typeface="Calibri" pitchFamily="34" charset="0"/>
                        </a:rPr>
                        <a:t>Test - Buňka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GOJ_BIO_23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Prokaryota</a:t>
                      </a:r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Eukaryota</a:t>
                      </a:r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, Membrána, Cytoplazma, Osmotický tlak,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Acidobazická</a:t>
                      </a:r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 rovnováha, Buněčný cyklus</a:t>
                      </a: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44" y="1071547"/>
            <a:ext cx="85336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Obr.1. </a:t>
            </a:r>
            <a:r>
              <a:rPr lang="cs-CZ" dirty="0"/>
              <a:t>Schéma eukaryotické a prokaryotické buňky (anglicky</a:t>
            </a:r>
            <a:r>
              <a:rPr lang="cs-CZ" dirty="0" smtClean="0"/>
              <a:t>)</a:t>
            </a:r>
            <a:r>
              <a:rPr lang="cs-CZ" dirty="0" smtClean="0"/>
              <a:t>,</a:t>
            </a:r>
            <a:r>
              <a:rPr lang="cs-CZ" dirty="0" smtClean="0">
                <a:latin typeface="+mj-lt"/>
              </a:rPr>
              <a:t> [15-9-2014</a:t>
            </a:r>
            <a:r>
              <a:rPr lang="cs-CZ" dirty="0" smtClean="0">
                <a:latin typeface="Calibri"/>
              </a:rPr>
              <a:t>], </a:t>
            </a: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cs.wikipedia.org/wiki/Bu%C5%88ka#mediaviewer/File:Celltypes.png</a:t>
            </a:r>
            <a:endParaRPr lang="cs-CZ" dirty="0" smtClean="0"/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Obr.2. </a:t>
            </a:r>
            <a:r>
              <a:rPr lang="cs-CZ" dirty="0" smtClean="0"/>
              <a:t>Živočišná buňka, </a:t>
            </a:r>
            <a:r>
              <a:rPr lang="cs-CZ" dirty="0" smtClean="0"/>
              <a:t>[15-9-2014</a:t>
            </a:r>
            <a:r>
              <a:rPr lang="cs-CZ" dirty="0" smtClean="0">
                <a:latin typeface="Calibri"/>
              </a:rPr>
              <a:t>], </a:t>
            </a: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>
                <a:latin typeface="Calibri"/>
              </a:rPr>
              <a:t> </a:t>
            </a:r>
            <a:r>
              <a:rPr lang="cs-CZ" dirty="0" smtClean="0">
                <a:latin typeface="Calibri"/>
                <a:hlinkClick r:id="rId3"/>
              </a:rPr>
              <a:t>http://</a:t>
            </a:r>
            <a:r>
              <a:rPr lang="cs-CZ" dirty="0" smtClean="0">
                <a:latin typeface="Calibri"/>
                <a:hlinkClick r:id="rId3"/>
              </a:rPr>
              <a:t>cs.wikipedia.org/wiki/Soubor:Animal_cell_structure_cs.svg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>
              <a:latin typeface="Calibri"/>
            </a:endParaRPr>
          </a:p>
          <a:p>
            <a:pPr>
              <a:defRPr/>
            </a:pPr>
            <a:r>
              <a:rPr lang="cs-CZ" dirty="0" smtClean="0"/>
              <a:t>Obr.3. </a:t>
            </a:r>
            <a:r>
              <a:rPr lang="cs-CZ" dirty="0"/>
              <a:t>Rostlinná buňka, [15-9-2014</a:t>
            </a:r>
            <a:r>
              <a:rPr lang="cs-CZ" dirty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>
                <a:latin typeface="Calibri"/>
                <a:hlinkClick r:id="rId4"/>
              </a:rPr>
              <a:t>http://cs.wikipedia.org/wiki/Soubor:Plant_cell_structure_cs.svg</a:t>
            </a:r>
            <a:endParaRPr lang="cs-CZ" dirty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Obr.4. </a:t>
            </a:r>
            <a:r>
              <a:rPr lang="cs-CZ" dirty="0"/>
              <a:t>Virus tabákové mozaiky</a:t>
            </a:r>
            <a:r>
              <a:rPr lang="cs-CZ" dirty="0" smtClean="0"/>
              <a:t>, </a:t>
            </a:r>
            <a:r>
              <a:rPr lang="cs-CZ" dirty="0"/>
              <a:t>[15-9-2014</a:t>
            </a:r>
            <a:r>
              <a:rPr lang="cs-CZ" dirty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>
                <a:latin typeface="Calibri"/>
                <a:hlinkClick r:id="rId5"/>
              </a:rPr>
              <a:t>http://</a:t>
            </a:r>
            <a:r>
              <a:rPr lang="cs-CZ" dirty="0" smtClean="0">
                <a:latin typeface="Calibri"/>
                <a:hlinkClick r:id="rId5"/>
              </a:rPr>
              <a:t>cs.wikipedia.org/wiki/Virus#mediaviewer/File:TMV.jpg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4414" y="1357298"/>
            <a:ext cx="7672414" cy="2643206"/>
          </a:xfrm>
        </p:spPr>
        <p:txBody>
          <a:bodyPr>
            <a:noAutofit/>
          </a:bodyPr>
          <a:lstStyle/>
          <a:p>
            <a:pPr algn="ctr"/>
            <a:r>
              <a:rPr lang="cs-CZ" sz="6600" dirty="0" smtClean="0"/>
              <a:t>TEST-</a:t>
            </a:r>
            <a:br>
              <a:rPr lang="cs-CZ" sz="6600" dirty="0" smtClean="0"/>
            </a:br>
            <a:r>
              <a:rPr lang="cs-CZ" sz="6600" dirty="0" smtClean="0"/>
              <a:t>BUŇKA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620688"/>
            <a:ext cx="8224837" cy="590931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AutoNum type="arabicPeriod"/>
              <a:defRPr/>
            </a:pPr>
            <a:r>
              <a:rPr lang="cs-CZ" dirty="0" smtClean="0"/>
              <a:t>NA </a:t>
            </a:r>
            <a:r>
              <a:rPr lang="cs-CZ" dirty="0"/>
              <a:t>JAKÉ DVA ZÁKLADNÍ TYPY BUŇKY DĚLÍME</a:t>
            </a:r>
            <a:r>
              <a:rPr lang="cs-CZ" dirty="0" smtClean="0"/>
              <a:t>?</a:t>
            </a:r>
          </a:p>
          <a:p>
            <a:pPr>
              <a:defRPr/>
            </a:pPr>
            <a:r>
              <a:rPr lang="cs-CZ" dirty="0" smtClean="0"/>
              <a:t>	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2. </a:t>
            </a:r>
            <a:r>
              <a:rPr lang="cs-CZ" dirty="0"/>
              <a:t>POMOCÍ ČEHO SE BUŇKA POHYBUJE</a:t>
            </a:r>
            <a:r>
              <a:rPr lang="cs-CZ" dirty="0" smtClean="0"/>
              <a:t>?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pic>
        <p:nvPicPr>
          <p:cNvPr id="1026" name="Picture 2" descr="http://upload.wikimedia.org/wikipedia/commons/d/d4/Celltyp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21" y="1772816"/>
            <a:ext cx="672202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979712" y="1772816"/>
            <a:ext cx="4464496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630758" y="1402929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 smtClean="0"/>
              <a:t>Obr</a:t>
            </a:r>
            <a:r>
              <a:rPr lang="cs-CZ" dirty="0"/>
              <a:t>. </a:t>
            </a:r>
            <a:r>
              <a:rPr lang="cs-CZ" dirty="0" smtClean="0"/>
              <a:t>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21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upload.wikimedia.org/wikipedia/commons/thumb/5/58/Animal_cell_structure_cs.svg/600px-Animal_cell_structure_cs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382" y="1702436"/>
            <a:ext cx="6400260" cy="448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620688"/>
            <a:ext cx="8224837" cy="563231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dirty="0" smtClean="0"/>
              <a:t>3. JAK </a:t>
            </a:r>
            <a:r>
              <a:rPr lang="cs-CZ" dirty="0"/>
              <a:t>SE JMENUJE POLOPROPUSTNÝ OBAL BUŇKY.</a:t>
            </a:r>
            <a:r>
              <a:rPr lang="cs-CZ" dirty="0" smtClean="0"/>
              <a:t>?</a:t>
            </a:r>
          </a:p>
          <a:p>
            <a:pPr>
              <a:defRPr/>
            </a:pPr>
            <a:r>
              <a:rPr lang="cs-CZ" dirty="0" smtClean="0"/>
              <a:t>	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731405" y="1772814"/>
            <a:ext cx="1552564" cy="93610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7452320" y="235493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 smtClean="0"/>
              <a:t>Obr</a:t>
            </a:r>
            <a:r>
              <a:rPr lang="cs-CZ" dirty="0"/>
              <a:t>. </a:t>
            </a:r>
            <a:r>
              <a:rPr lang="cs-CZ" dirty="0"/>
              <a:t>2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468258" y="5822163"/>
            <a:ext cx="135976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115616" y="4046673"/>
            <a:ext cx="135976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6372200" y="2814609"/>
            <a:ext cx="1438508" cy="7837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707557" y="2907961"/>
            <a:ext cx="2016225" cy="14805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005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620688"/>
            <a:ext cx="8224837" cy="563231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dirty="0" smtClean="0"/>
              <a:t>4. JAK </a:t>
            </a:r>
            <a:r>
              <a:rPr lang="cs-CZ" dirty="0"/>
              <a:t>SE NAZÝVÁ TEKUTINA, KTERÁ JE UVNITŘ BUŇKY</a:t>
            </a:r>
            <a:r>
              <a:rPr lang="cs-CZ" dirty="0" smtClean="0"/>
              <a:t>?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5. </a:t>
            </a:r>
            <a:r>
              <a:rPr lang="cs-CZ" dirty="0"/>
              <a:t>CO JE ŘÍDÍCÍM CENTREM BUŇKY</a:t>
            </a:r>
            <a:r>
              <a:rPr lang="cs-CZ" dirty="0" smtClean="0"/>
              <a:t>?</a:t>
            </a: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	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r>
              <a:rPr lang="cs-CZ" dirty="0" smtClean="0"/>
              <a:t>6. </a:t>
            </a:r>
            <a:r>
              <a:rPr lang="cs-CZ" dirty="0"/>
              <a:t>KDE DOCHÁZÍ K PŘEMĚNĚ LÁTEK NA ENERGII ZA PŘÍTOMNOSTI KYSLÍKU</a:t>
            </a:r>
            <a:r>
              <a:rPr lang="cs-CZ" dirty="0" smtClean="0"/>
              <a:t>?</a:t>
            </a: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87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620688"/>
            <a:ext cx="8224837" cy="563231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dirty="0"/>
              <a:t>7</a:t>
            </a:r>
            <a:r>
              <a:rPr lang="cs-CZ" dirty="0" smtClean="0"/>
              <a:t>. KDE PROBÍHÁ FOTOSYNTÉZA?</a:t>
            </a:r>
          </a:p>
          <a:p>
            <a:pPr>
              <a:defRPr/>
            </a:pPr>
            <a:r>
              <a:rPr lang="cs-CZ" dirty="0" smtClean="0"/>
              <a:t>	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979712" y="1772816"/>
            <a:ext cx="4464496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468347" y="5867494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 smtClean="0"/>
              <a:t>Obr</a:t>
            </a:r>
            <a:r>
              <a:rPr lang="cs-CZ" dirty="0"/>
              <a:t>. </a:t>
            </a:r>
            <a:r>
              <a:rPr lang="cs-CZ" dirty="0" smtClean="0"/>
              <a:t>3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0" name="Picture 2" descr="http://upload.wikimedia.org/wikipedia/commons/thumb/f/f7/Plant_cell_structure_cs.svg/450px-Plant_cell_structure_cs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969" y="1817214"/>
            <a:ext cx="6349723" cy="445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452228" y="5013176"/>
            <a:ext cx="135976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115616" y="4046673"/>
            <a:ext cx="135976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6156176" y="5150952"/>
            <a:ext cx="1438508" cy="7837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467669" y="2142703"/>
            <a:ext cx="1871811" cy="5662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200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23529" y="620688"/>
            <a:ext cx="8064896" cy="59093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dirty="0"/>
              <a:t>8</a:t>
            </a:r>
            <a:r>
              <a:rPr lang="cs-CZ" dirty="0" smtClean="0"/>
              <a:t>. </a:t>
            </a:r>
            <a:r>
              <a:rPr lang="cs-CZ" dirty="0"/>
              <a:t>CO JE NEZBYTNÉ PRO PŘECHOD PŘES MEMBRÁNU ŽIVOČIŠNÉ </a:t>
            </a:r>
            <a:r>
              <a:rPr lang="cs-CZ" dirty="0" smtClean="0"/>
              <a:t>   BUŇKY</a:t>
            </a:r>
            <a:r>
              <a:rPr lang="cs-CZ" dirty="0"/>
              <a:t>? </a:t>
            </a:r>
            <a:endParaRPr lang="cs-CZ" dirty="0" smtClean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9</a:t>
            </a:r>
            <a:r>
              <a:rPr lang="cs-CZ" dirty="0" smtClean="0"/>
              <a:t>. </a:t>
            </a:r>
            <a:r>
              <a:rPr lang="cs-CZ" dirty="0"/>
              <a:t>CO JE TO ACIDOBAZICKÁ ROVNOVÁHA</a:t>
            </a:r>
            <a:r>
              <a:rPr lang="cs-CZ" dirty="0" smtClean="0"/>
              <a:t>?</a:t>
            </a:r>
            <a:endParaRPr lang="cs-CZ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	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r>
              <a:rPr lang="cs-CZ" dirty="0" smtClean="0"/>
              <a:t>10. </a:t>
            </a:r>
            <a:r>
              <a:rPr lang="cs-CZ" dirty="0"/>
              <a:t>JAKÝ JE ROZDÍL MEZI HYPOTONICKÝM A HYPERTONICKÝM </a:t>
            </a:r>
            <a:r>
              <a:rPr lang="cs-CZ" dirty="0" smtClean="0"/>
              <a:t>    PROSTŘEDÍM?</a:t>
            </a: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05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620688"/>
            <a:ext cx="8224837" cy="563231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dirty="0" smtClean="0"/>
              <a:t>11. </a:t>
            </a:r>
            <a:r>
              <a:rPr lang="cs-CZ" dirty="0"/>
              <a:t>UVEĎ PŘÍKLAD NEBUNĚČNÉHO </a:t>
            </a:r>
            <a:r>
              <a:rPr lang="cs-CZ" dirty="0" smtClean="0"/>
              <a:t>ORGANISMU</a:t>
            </a:r>
            <a:r>
              <a:rPr lang="cs-CZ" dirty="0"/>
              <a:t>.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	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979712" y="1772816"/>
            <a:ext cx="4464496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764142" y="5497607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 smtClean="0"/>
              <a:t>Obr</a:t>
            </a:r>
            <a:r>
              <a:rPr lang="cs-CZ" dirty="0"/>
              <a:t>. </a:t>
            </a:r>
            <a:r>
              <a:rPr lang="cs-CZ" dirty="0"/>
              <a:t>4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452228" y="5013176"/>
            <a:ext cx="135976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115616" y="4046673"/>
            <a:ext cx="135976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6156176" y="5150952"/>
            <a:ext cx="1438508" cy="7837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467669" y="2142703"/>
            <a:ext cx="1871811" cy="5662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</p:txBody>
      </p:sp>
      <p:pic>
        <p:nvPicPr>
          <p:cNvPr id="2" name="Picture 2" descr="http://upload.wikimedia.org/wikipedia/commons/3/3e/TM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401" y="1260634"/>
            <a:ext cx="4606860" cy="4606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165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467544" y="2492896"/>
            <a:ext cx="8224837" cy="267765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ctr">
              <a:defRPr/>
            </a:pPr>
            <a:r>
              <a:rPr lang="cs-CZ" sz="9600" b="1" dirty="0" smtClean="0"/>
              <a:t>KONEC</a:t>
            </a:r>
            <a:endParaRPr lang="cs-CZ" sz="9600" b="1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461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</TotalTime>
  <Words>223</Words>
  <Application>Microsoft Office PowerPoint</Application>
  <PresentationFormat>Předvádění na obrazovce (4:3)</PresentationFormat>
  <Paragraphs>152</Paragraphs>
  <Slides>10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Prezentace aplikace PowerPoint</vt:lpstr>
      <vt:lpstr>TEST- BUŇKA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Citace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Goj Jaroslav</cp:lastModifiedBy>
  <cp:revision>151</cp:revision>
  <dcterms:created xsi:type="dcterms:W3CDTF">2013-01-12T20:26:49Z</dcterms:created>
  <dcterms:modified xsi:type="dcterms:W3CDTF">2014-10-20T10:48:08Z</dcterms:modified>
</cp:coreProperties>
</file>